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56" r:id="rId2"/>
    <p:sldId id="276" r:id="rId3"/>
    <p:sldId id="259" r:id="rId4"/>
    <p:sldId id="261" r:id="rId5"/>
    <p:sldId id="262" r:id="rId6"/>
    <p:sldId id="264" r:id="rId7"/>
    <p:sldId id="272" r:id="rId8"/>
    <p:sldId id="275" r:id="rId9"/>
    <p:sldId id="266" r:id="rId10"/>
    <p:sldId id="270" r:id="rId11"/>
    <p:sldId id="273" r:id="rId12"/>
    <p:sldId id="27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96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D27F9-4CE3-48AC-A537-C13DE16145FC}" type="datetimeFigureOut">
              <a:rPr lang="en-US" smtClean="0"/>
              <a:t>9/23/2013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DFB7B-A171-4077-84A3-E9C1F72D78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724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Stellarchives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5F93FF2B-C60B-4E51-A17A-33688412D5C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6"/>
          <a:stretch/>
        </p:blipFill>
        <p:spPr bwMode="auto">
          <a:xfrm>
            <a:off x="5739384" y="4506506"/>
            <a:ext cx="3404616" cy="232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85800"/>
            <a:ext cx="7772400" cy="1470025"/>
          </a:xfrm>
        </p:spPr>
        <p:txBody>
          <a:bodyPr/>
          <a:lstStyle/>
          <a:p>
            <a:r>
              <a:rPr lang="en-US" dirty="0" smtClean="0"/>
              <a:t>STELLARCHIVES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209800"/>
            <a:ext cx="6400800" cy="1752600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chemeClr val="tx1"/>
                </a:solidFill>
              </a:rPr>
              <a:t>INCREDIBLE YATRA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384" y="1905000"/>
            <a:ext cx="3404616" cy="23297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Arcad\Dropbox\archive\college song\LOGO\2007-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094" y="381000"/>
            <a:ext cx="1069217" cy="106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70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rcad\Desktop\fb\DSC_06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0"/>
            <a:ext cx="6324600" cy="3106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6" y="-1"/>
            <a:ext cx="4572000" cy="30872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40" name="Picture 4" descr="C:\Users\Arcad\Desktop\archive\Inagural Invite\Inagural 27.08.2013\DSC_067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13"/>
          <a:stretch/>
        </p:blipFill>
        <p:spPr bwMode="auto">
          <a:xfrm>
            <a:off x="4495800" y="3886200"/>
            <a:ext cx="46482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20786" y="3039070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Shukriyaa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By </a:t>
            </a:r>
          </a:p>
          <a:p>
            <a:pPr algn="ctr"/>
            <a:r>
              <a:rPr lang="en-US" b="1" dirty="0" smtClean="0"/>
              <a:t>Dr. Agnes Fernando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pic>
        <p:nvPicPr>
          <p:cNvPr id="1026" name="Picture 2" descr="C:\Users\Arcad\Desktop\archive\Inagural 27.08.2013\DSC_0681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71" y="3886200"/>
            <a:ext cx="4517571" cy="297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08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Arcad\Desktop\fb\DSC_07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1908" y="-32656"/>
            <a:ext cx="4638292" cy="3271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1" name="Picture 3" descr="C:\Users\Arcad\Desktop\archive\Inagural Invite\Inagural 27.08.2013\DSC_06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603678" cy="3239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Users\Arcad\Desktop\archive\Inagural Invite\Inagural 27.08.2013\DSC_069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146" y="3239070"/>
            <a:ext cx="4579054" cy="3618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874532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Jal-paan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19600" y="6583680"/>
            <a:ext cx="4724400" cy="274320"/>
          </a:xfrm>
        </p:spPr>
        <p:txBody>
          <a:bodyPr/>
          <a:lstStyle/>
          <a:p>
            <a:r>
              <a:rPr lang="en-US" dirty="0" err="1" smtClean="0"/>
              <a:t>Stellarchives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74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2286000"/>
            <a:ext cx="4724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/>
              <a:t>Aarambh</a:t>
            </a:r>
            <a:r>
              <a:rPr lang="en-US" sz="2000" b="1" dirty="0" smtClean="0"/>
              <a:t> Of The  Incredible </a:t>
            </a:r>
            <a:r>
              <a:rPr lang="en-US" sz="2000" b="1" dirty="0" err="1" smtClean="0"/>
              <a:t>Yatra</a:t>
            </a:r>
            <a:endParaRPr lang="en-US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62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  <p:pic>
        <p:nvPicPr>
          <p:cNvPr id="1026" name="Picture 2" descr="C:\Users\Arcad\Downloads\invi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" t="6914" r="5802" b="4346"/>
          <a:stretch/>
        </p:blipFill>
        <p:spPr bwMode="auto">
          <a:xfrm>
            <a:off x="990600" y="0"/>
            <a:ext cx="7347858" cy="50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46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rcad\Desktop\fb\DSC_06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4563" y="0"/>
            <a:ext cx="4939437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60"/>
          <a:stretch/>
        </p:blipFill>
        <p:spPr bwMode="auto">
          <a:xfrm>
            <a:off x="0" y="0"/>
            <a:ext cx="43434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19400" y="4125686"/>
            <a:ext cx="4495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Aradhana</a:t>
            </a:r>
            <a:r>
              <a:rPr lang="en-US" sz="2000" b="1" dirty="0" smtClean="0"/>
              <a:t> By </a:t>
            </a:r>
            <a:r>
              <a:rPr lang="en-US" sz="2000" b="1" dirty="0" err="1" smtClean="0"/>
              <a:t>Sr</a:t>
            </a:r>
            <a:r>
              <a:rPr lang="en-US" sz="2000" b="1" dirty="0" smtClean="0"/>
              <a:t> Helen Vincent</a:t>
            </a:r>
            <a:endParaRPr lang="en-US" sz="20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59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rcad\Desktop\fb\DSC_06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7392" y="0"/>
            <a:ext cx="5080311" cy="3377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107392" cy="337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 descr="C:\Users\Arcad\Desktop\archive\Inagural Invite\Inagural 27.08.2013\DSC_06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5503" y="3377416"/>
            <a:ext cx="5240429" cy="3480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657600"/>
            <a:ext cx="3124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Shubh</a:t>
            </a:r>
            <a:r>
              <a:rPr lang="en-US" b="1" dirty="0" smtClean="0"/>
              <a:t> -</a:t>
            </a:r>
            <a:r>
              <a:rPr lang="en-US" b="1" dirty="0" err="1" smtClean="0"/>
              <a:t>Aarambh</a:t>
            </a:r>
            <a:r>
              <a:rPr lang="en-US" b="1" dirty="0" smtClean="0"/>
              <a:t> Of </a:t>
            </a:r>
            <a:r>
              <a:rPr lang="en-US" b="1" dirty="0" err="1" smtClean="0"/>
              <a:t>Stellarchives</a:t>
            </a:r>
            <a:endParaRPr lang="en-US" b="1" dirty="0" smtClean="0"/>
          </a:p>
          <a:p>
            <a:pPr algn="ctr"/>
            <a:r>
              <a:rPr lang="en-US" b="1" dirty="0" smtClean="0"/>
              <a:t>By</a:t>
            </a:r>
          </a:p>
          <a:p>
            <a:pPr algn="ctr"/>
            <a:r>
              <a:rPr lang="en-US" b="1" dirty="0" err="1" smtClean="0"/>
              <a:t>Mrs</a:t>
            </a:r>
            <a:r>
              <a:rPr lang="en-US" b="1" dirty="0" smtClean="0"/>
              <a:t> </a:t>
            </a:r>
            <a:r>
              <a:rPr lang="en-US" b="1" dirty="0" err="1" smtClean="0"/>
              <a:t>Mangaladurai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07392" y="6400800"/>
            <a:ext cx="4724400" cy="274320"/>
          </a:xfrm>
        </p:spPr>
        <p:txBody>
          <a:bodyPr/>
          <a:lstStyle/>
          <a:p>
            <a:r>
              <a:rPr lang="en-US" dirty="0" err="1" smtClean="0"/>
              <a:t>Stellarchives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26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-10886"/>
            <a:ext cx="4800600" cy="3254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 descr="C:\Users\Arcad\Desktop\fb\DSC_063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0"/>
            <a:ext cx="4818580" cy="3243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Arcad\Desktop\archive\Inagural Invite\Inagural 27.08.2013\DSC_063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243942"/>
            <a:ext cx="4925786" cy="3614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400" y="3657600"/>
            <a:ext cx="3124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Advitiya</a:t>
            </a:r>
            <a:r>
              <a:rPr lang="en-US" b="1" dirty="0" smtClean="0"/>
              <a:t> Safar </a:t>
            </a:r>
          </a:p>
          <a:p>
            <a:pPr algn="ctr"/>
            <a:r>
              <a:rPr lang="en-US" b="1" dirty="0" smtClean="0"/>
              <a:t>inside</a:t>
            </a:r>
          </a:p>
          <a:p>
            <a:pPr algn="ctr"/>
            <a:r>
              <a:rPr lang="en-US" b="1" dirty="0" smtClean="0"/>
              <a:t> the </a:t>
            </a:r>
            <a:r>
              <a:rPr lang="en-US" b="1" dirty="0" err="1" smtClean="0"/>
              <a:t>Stellarchives</a:t>
            </a:r>
            <a:endParaRPr lang="en-US" b="1" dirty="0" smtClean="0"/>
          </a:p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892686" y="6572794"/>
            <a:ext cx="2298314" cy="274320"/>
          </a:xfrm>
        </p:spPr>
        <p:txBody>
          <a:bodyPr/>
          <a:lstStyle/>
          <a:p>
            <a:r>
              <a:rPr lang="en-US" dirty="0" err="1" smtClean="0"/>
              <a:t>Stellarchives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8263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0"/>
            <a:ext cx="4869340" cy="31884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4" name="Picture 2" descr="C:\Users\Arcad\Desktop\fb\DSC_0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800600" cy="3188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6313" y="3188459"/>
            <a:ext cx="5528198" cy="3669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581400"/>
            <a:ext cx="27432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Udhghaatan</a:t>
            </a:r>
            <a:endParaRPr lang="en-US" b="1" dirty="0" smtClean="0"/>
          </a:p>
          <a:p>
            <a:pPr algn="ctr"/>
            <a:r>
              <a:rPr lang="en-US" b="1" dirty="0" smtClean="0"/>
              <a:t>Of </a:t>
            </a:r>
            <a:r>
              <a:rPr lang="en-US" b="1" dirty="0" err="1" smtClean="0"/>
              <a:t>Stellarchives</a:t>
            </a:r>
            <a:endParaRPr lang="en-US" b="1" dirty="0" smtClean="0"/>
          </a:p>
          <a:p>
            <a:pPr algn="ctr"/>
            <a:r>
              <a:rPr lang="en-US" b="1" dirty="0" smtClean="0"/>
              <a:t>Office &amp; Workstation</a:t>
            </a:r>
            <a:endParaRPr lang="en-US" b="1" dirty="0"/>
          </a:p>
          <a:p>
            <a:pPr algn="ctr"/>
            <a:r>
              <a:rPr lang="en-US" b="1" dirty="0"/>
              <a:t>By</a:t>
            </a:r>
          </a:p>
          <a:p>
            <a:pPr algn="ctr"/>
            <a:r>
              <a:rPr lang="en-US" b="1" dirty="0" smtClean="0"/>
              <a:t>Dr. Sr. Helen Vincent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712799" y="6551023"/>
            <a:ext cx="1993514" cy="274320"/>
          </a:xfrm>
        </p:spPr>
        <p:txBody>
          <a:bodyPr/>
          <a:lstStyle/>
          <a:p>
            <a:r>
              <a:rPr lang="en-US" dirty="0" err="1" smtClean="0"/>
              <a:t>Stellarchives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0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Arcad\Desktop\fb\DSC_068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96400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43200" y="5431971"/>
            <a:ext cx="480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Sootradhaar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/>
              <a:t>b</a:t>
            </a:r>
            <a:r>
              <a:rPr lang="en-US" b="1" dirty="0" smtClean="0"/>
              <a:t>y</a:t>
            </a:r>
          </a:p>
          <a:p>
            <a:pPr algn="ctr"/>
            <a:r>
              <a:rPr lang="en-US" b="1" dirty="0" err="1" smtClean="0"/>
              <a:t>Sr</a:t>
            </a:r>
            <a:r>
              <a:rPr lang="en-US" b="1" dirty="0" smtClean="0"/>
              <a:t> </a:t>
            </a:r>
            <a:r>
              <a:rPr lang="en-US" b="1" dirty="0" err="1" smtClean="0"/>
              <a:t>Nirmala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Arcad\Desktop\archive\Inagural Invite\Inagural 27.08.2013\DSC_06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87" y="1"/>
            <a:ext cx="4755823" cy="315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0"/>
            <a:ext cx="4724400" cy="3158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058886" y="3511621"/>
            <a:ext cx="2971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Bookmark - </a:t>
            </a:r>
            <a:r>
              <a:rPr lang="en-US" b="1" dirty="0" err="1" smtClean="0"/>
              <a:t>Rihaay</a:t>
            </a:r>
            <a:r>
              <a:rPr lang="en-US" b="1" dirty="0" smtClean="0"/>
              <a:t> </a:t>
            </a:r>
          </a:p>
          <a:p>
            <a:pPr algn="ctr"/>
            <a:r>
              <a:rPr lang="en-US" b="1" dirty="0" smtClean="0"/>
              <a:t>By</a:t>
            </a:r>
          </a:p>
          <a:p>
            <a:pPr algn="ctr"/>
            <a:r>
              <a:rPr lang="en-US" b="1" dirty="0" err="1" smtClean="0"/>
              <a:t>Sr</a:t>
            </a:r>
            <a:r>
              <a:rPr lang="en-US" b="1" dirty="0" smtClean="0"/>
              <a:t> Susan </a:t>
            </a:r>
            <a:r>
              <a:rPr lang="en-US" b="1" dirty="0" err="1" smtClean="0"/>
              <a:t>Fmm</a:t>
            </a:r>
            <a:r>
              <a:rPr lang="en-US" b="1" dirty="0" smtClean="0"/>
              <a:t>, Secretary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6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rcad\Desktop\fb\DSC_0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481857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0"/>
            <a:ext cx="4800600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3600" y="3505200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Updesh</a:t>
            </a:r>
            <a:endParaRPr lang="en-US" b="1" dirty="0" smtClean="0"/>
          </a:p>
          <a:p>
            <a:pPr algn="ctr"/>
            <a:r>
              <a:rPr lang="en-US" b="1" dirty="0" smtClean="0"/>
              <a:t> by </a:t>
            </a:r>
          </a:p>
          <a:p>
            <a:pPr algn="ctr"/>
            <a:r>
              <a:rPr lang="en-US" b="1" dirty="0" smtClean="0"/>
              <a:t>Dr. </a:t>
            </a:r>
            <a:r>
              <a:rPr lang="en-US" b="1" dirty="0" err="1" smtClean="0"/>
              <a:t>Sr</a:t>
            </a:r>
            <a:r>
              <a:rPr lang="en-US" b="1" dirty="0" smtClean="0"/>
              <a:t> </a:t>
            </a:r>
            <a:r>
              <a:rPr lang="en-US" b="1" dirty="0" err="1" smtClean="0"/>
              <a:t>Jasintha</a:t>
            </a:r>
            <a:r>
              <a:rPr lang="en-US" b="1" dirty="0" smtClean="0"/>
              <a:t> </a:t>
            </a:r>
            <a:r>
              <a:rPr lang="en-US" b="1" dirty="0" err="1" smtClean="0"/>
              <a:t>Quadras</a:t>
            </a:r>
            <a:r>
              <a:rPr lang="en-US" b="1" dirty="0" smtClean="0"/>
              <a:t> </a:t>
            </a:r>
            <a:r>
              <a:rPr lang="en-US" b="1" dirty="0" err="1" smtClean="0"/>
              <a:t>Fmm,Principal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 August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Stellarchives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16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Custom 3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FE065"/>
      </a:accent2>
      <a:accent3>
        <a:srgbClr val="09B8E1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210</TotalTime>
  <Words>116</Words>
  <Application>Microsoft Office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Angles</vt:lpstr>
      <vt:lpstr>STELLARCHIVES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STELLARCHIVES</dc:title>
  <dc:creator>Gita</dc:creator>
  <cp:lastModifiedBy>Gita</cp:lastModifiedBy>
  <cp:revision>23</cp:revision>
  <dcterms:created xsi:type="dcterms:W3CDTF">2013-08-30T07:56:48Z</dcterms:created>
  <dcterms:modified xsi:type="dcterms:W3CDTF">2013-09-23T04:28:20Z</dcterms:modified>
</cp:coreProperties>
</file>